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3"/>
  </p:notesMasterIdLst>
  <p:sldIdLst>
    <p:sldId id="256" r:id="rId2"/>
    <p:sldId id="290" r:id="rId3"/>
    <p:sldId id="278" r:id="rId4"/>
    <p:sldId id="280" r:id="rId5"/>
    <p:sldId id="279" r:id="rId6"/>
    <p:sldId id="258" r:id="rId7"/>
    <p:sldId id="287" r:id="rId8"/>
    <p:sldId id="288" r:id="rId9"/>
    <p:sldId id="289" r:id="rId10"/>
    <p:sldId id="284" r:id="rId11"/>
    <p:sldId id="285" r:id="rId12"/>
    <p:sldId id="291" r:id="rId13"/>
    <p:sldId id="283" r:id="rId14"/>
    <p:sldId id="282" r:id="rId15"/>
    <p:sldId id="259" r:id="rId16"/>
    <p:sldId id="281" r:id="rId17"/>
    <p:sldId id="260" r:id="rId18"/>
    <p:sldId id="261" r:id="rId19"/>
    <p:sldId id="262" r:id="rId20"/>
    <p:sldId id="263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1B816-17A7-4572-9B67-CFAAB0EA5B91}" type="datetimeFigureOut">
              <a:rPr lang="en-US" smtClean="0"/>
              <a:pPr/>
              <a:t>5/20/2015</a:t>
            </a:fld>
            <a:endParaRPr lang="sq-A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q-A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55083-E54F-4049-B595-7F384625D727}" type="slidenum">
              <a:rPr lang="sq-AL" smtClean="0"/>
              <a:pPr/>
              <a:t>‹#›</a:t>
            </a:fld>
            <a:endParaRPr lang="sq-A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5083-E54F-4049-B595-7F384625D727}" type="slidenum">
              <a:rPr lang="sq-AL" smtClean="0"/>
              <a:pPr/>
              <a:t>1</a:t>
            </a:fld>
            <a:endParaRPr lang="sq-A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3720D3-C458-4422-B13A-18B2D1694F24}" type="datetime2">
              <a:rPr lang="sq-AL" smtClean="0"/>
              <a:t>e mërkurë, 2015-05-20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DABF1-2AC4-49E4-A1DE-926B58978792}" type="datetime2">
              <a:rPr lang="sq-AL" smtClean="0"/>
              <a:t>e mërkurë, 2015-05-20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4EB21-CDE2-4F9D-8823-5A8C7A96AC12}" type="datetime2">
              <a:rPr lang="sq-AL" smtClean="0"/>
              <a:t>e mërkurë, 2015-05-20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4FA02-B378-486A-A852-B310A3A550A5}" type="datetime2">
              <a:rPr lang="sq-AL" smtClean="0"/>
              <a:t>e mërkurë, 2015-05-20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61CF7-E689-4AA3-AA9B-5AB4D359B408}" type="datetime2">
              <a:rPr lang="sq-AL" smtClean="0"/>
              <a:t>e mërkurë, 2015-05-20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C3A15-7C26-4D8F-9995-A236D10FCD1B}" type="datetime2">
              <a:rPr lang="sq-AL" smtClean="0"/>
              <a:t>e mërkurë, 2015-05-20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397FE-97F8-4080-ABB0-305CCDCDA63A}" type="datetime2">
              <a:rPr lang="sq-AL" smtClean="0"/>
              <a:t>e mërkurë, 2015-05-20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91FD2-D5CD-4778-BCB8-7EEA3A1833F9}" type="datetime2">
              <a:rPr lang="sq-AL" smtClean="0"/>
              <a:t>e mërkurë, 2015-05-20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867A-B215-466D-94B9-067A4546F991}" type="datetime2">
              <a:rPr lang="sq-AL" smtClean="0"/>
              <a:t>e mërkurë, 2015-05-20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245A5AD-F694-46FC-AE60-962C51C6B5D0}" type="datetime2">
              <a:rPr lang="sq-AL" smtClean="0"/>
              <a:t>e mërkurë, 2015-05-20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FD14AC-45BB-4D17-86F9-6EE7CC909066}" type="datetime2">
              <a:rPr lang="sq-AL" smtClean="0"/>
              <a:t>e mërkurë, 2015-05-20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9A2E400-F6C3-4948-AA86-E64DF7E06709}" type="datetime2">
              <a:rPr lang="sq-AL" smtClean="0"/>
              <a:t>e mërkurë, 2015-05-20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jpe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152400"/>
            <a:ext cx="7086600" cy="4572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UNIVERSITETI I PRISHTIN</a:t>
            </a:r>
            <a:r>
              <a:rPr lang="sq-A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Ë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 </a:t>
            </a:r>
            <a:r>
              <a:rPr lang="sq-A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''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HSAN PRISHTINA</a:t>
            </a:r>
            <a:r>
              <a:rPr lang="sq-A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''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Documents and Settings\VW#!#$\My Documents\My Pictures\universiteti_prishti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1219200" cy="1219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81200" y="53340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FAKULTETI I INXHINIERIS</a:t>
            </a:r>
            <a:r>
              <a:rPr lang="sq-A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Ë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MEKANIKE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400" y="838200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Departamenti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Komunikacionit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1371600" y="1752600"/>
            <a:ext cx="5861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KOMUNIKACIONI  AJROR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1219200"/>
            <a:ext cx="364227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Dr.sc.Ilir</a:t>
            </a:r>
            <a:r>
              <a:rPr lang="en-US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DOÇI,prof.asoc</a:t>
            </a:r>
            <a:r>
              <a:rPr lang="en-US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6172200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Erduan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RASHICA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62800" y="5791200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Studenti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6172200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Prishtinë,2015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7000" y="2286000"/>
            <a:ext cx="3512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Punim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Seminarik</a:t>
            </a:r>
            <a:endParaRPr lang="sq-AL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6131" y="2819400"/>
            <a:ext cx="88378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i="1" dirty="0" err="1" smtClean="0">
                <a:latin typeface="Times New Roman"/>
                <a:cs typeface="Times New Roman"/>
              </a:rPr>
              <a:t>Aeroporti</a:t>
            </a:r>
            <a:r>
              <a:rPr lang="en-US" sz="4000" b="1" i="1" dirty="0" smtClean="0">
                <a:latin typeface="Times New Roman"/>
                <a:cs typeface="Times New Roman"/>
              </a:rPr>
              <a:t> </a:t>
            </a:r>
            <a:r>
              <a:rPr lang="en-US" sz="4000" b="1" i="1" dirty="0" err="1" smtClean="0">
                <a:latin typeface="Times New Roman"/>
                <a:cs typeface="Times New Roman"/>
              </a:rPr>
              <a:t>Ndërkombëtar</a:t>
            </a:r>
            <a:r>
              <a:rPr lang="en-US" sz="4000" b="1" i="1" dirty="0" smtClean="0">
                <a:latin typeface="Times New Roman"/>
                <a:cs typeface="Times New Roman"/>
              </a:rPr>
              <a:t> </a:t>
            </a:r>
            <a:r>
              <a:rPr lang="en-US" sz="4000" b="1" i="1" dirty="0" err="1" smtClean="0">
                <a:latin typeface="Times New Roman"/>
                <a:cs typeface="Times New Roman"/>
              </a:rPr>
              <a:t>i</a:t>
            </a:r>
            <a:r>
              <a:rPr lang="en-US" sz="4000" b="1" i="1" dirty="0" smtClean="0">
                <a:latin typeface="Times New Roman"/>
                <a:cs typeface="Times New Roman"/>
              </a:rPr>
              <a:t> </a:t>
            </a:r>
            <a:r>
              <a:rPr lang="en-US" sz="4000" b="1" i="1" dirty="0" err="1" smtClean="0">
                <a:latin typeface="Times New Roman"/>
                <a:cs typeface="Times New Roman"/>
              </a:rPr>
              <a:t>Gracit</a:t>
            </a:r>
            <a:r>
              <a:rPr lang="en-US" sz="4000" b="1" i="1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        Graz International Airport-Austria</a:t>
            </a:r>
            <a:endParaRPr lang="sq-AL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VW#!#$\My Documents\My Pictures\images (1).jpg"/>
          <p:cNvPicPr>
            <a:picLocks noChangeAspect="1" noChangeArrowheads="1"/>
          </p:cNvPicPr>
          <p:nvPr/>
        </p:nvPicPr>
        <p:blipFill>
          <a:blip r:embed="rId4"/>
          <a:srcRect t="24806" b="25581"/>
          <a:stretch>
            <a:fillRect/>
          </a:stretch>
        </p:blipFill>
        <p:spPr bwMode="auto">
          <a:xfrm>
            <a:off x="1676400" y="4114800"/>
            <a:ext cx="3705225" cy="609600"/>
          </a:xfrm>
          <a:prstGeom prst="rect">
            <a:avLst/>
          </a:prstGeom>
          <a:noFill/>
        </p:spPr>
      </p:pic>
      <p:pic>
        <p:nvPicPr>
          <p:cNvPr id="18" name="Picture 17" descr="C:\Documents and Settings\VW#!#$\My Documents\My Pictures\40px-Flag_of_Austr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267200"/>
            <a:ext cx="381000" cy="257175"/>
          </a:xfrm>
          <a:prstGeom prst="rect">
            <a:avLst/>
          </a:prstGeom>
          <a:noFill/>
        </p:spPr>
      </p:pic>
      <p:pic>
        <p:nvPicPr>
          <p:cNvPr id="21" name="Picture 20" descr="C:\Documents and Settings\VW#!#$\My Documents\My Pictures\30px-Airplane_silhouette.sv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4267200"/>
            <a:ext cx="285750" cy="2857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8518" t="7904" r="9857" b="22427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C:\Documents and Settings\VW#!#$\My Documents\My Pictures\40px-Flag_of_Austria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152400"/>
            <a:ext cx="381000" cy="257175"/>
          </a:xfrm>
          <a:prstGeom prst="rect">
            <a:avLst/>
          </a:prstGeom>
          <a:noFill/>
        </p:spPr>
      </p:pic>
      <p:pic>
        <p:nvPicPr>
          <p:cNvPr id="5" name="Picture 6" descr="C:\Documents and Settings\VW#!#$\My Documents\My Pictures\30px-Airplane_silhouette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152400"/>
            <a:ext cx="285750" cy="2857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Aeroporti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Gracit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ofron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këto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shërbime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për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fluturim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të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pasagjerve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◈ E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informon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pasagjerin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cili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sapo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është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nisur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nga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aeroporti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rregullat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nisjes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◈ E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informon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pasagjerin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cili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ka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arritur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aeroport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rregullat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që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vijojnë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aeroport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◈ Check-in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dispozicion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24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orë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◈ E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informon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pasagjerin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bagazhin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tij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◈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Informacionet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metorologjike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sq-A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Fluturimi</a:t>
            </a:r>
            <a:endParaRPr lang="sq-AL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C:\Documents and Settings\VW#!#$\My Documents\My Pictures\40px-Flag_of_Austri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0600" y="152400"/>
            <a:ext cx="381000" cy="257175"/>
          </a:xfrm>
          <a:prstGeom prst="rect">
            <a:avLst/>
          </a:prstGeom>
          <a:noFill/>
        </p:spPr>
      </p:pic>
      <p:pic>
        <p:nvPicPr>
          <p:cNvPr id="5" name="Picture 6" descr="C:\Documents and Settings\VW#!#$\My Documents\My Pictures\30px-Airplane_silhouett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152400"/>
            <a:ext cx="285750" cy="2857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818118">
            <a:off x="-1207445" y="61685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Komunikacioni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Ajror</a:t>
            </a:r>
            <a:endParaRPr lang="sq-A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20000" contrast="40000"/>
          </a:blip>
          <a:srcRect l="23693" t="12732" r="25798" b="148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172200" y="152400"/>
            <a:ext cx="25683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Check-in</a:t>
            </a:r>
            <a:endParaRPr lang="sq-AL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Aereporti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Gracit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është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vendosur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jug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Gracit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rreth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km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qendra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qytetit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Ai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shtrihet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kryesisht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fshatin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Abtissendorf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sq-AL" b="1" i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580C-DA46-4412-BE38-ABA425EF20B1}" type="datetime2">
              <a:rPr lang="sq-AL" smtClean="0"/>
              <a:t>e mërkurë, 2015-05-20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Vendëndodhja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e </a:t>
            </a:r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Aeroportit</a:t>
            </a:r>
            <a:endParaRPr lang="sq-AL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 l="33655" t="16728" r="32104" b="17831"/>
          <a:stretch>
            <a:fillRect/>
          </a:stretch>
        </p:blipFill>
        <p:spPr bwMode="auto">
          <a:xfrm>
            <a:off x="0" y="2590800"/>
            <a:ext cx="444892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 l="33196" t="13603" r="27055" b="24029"/>
          <a:stretch>
            <a:fillRect/>
          </a:stretch>
        </p:blipFill>
        <p:spPr bwMode="auto">
          <a:xfrm>
            <a:off x="4495800" y="2590800"/>
            <a:ext cx="464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VW#!#$\My Documents\My Pictures\40px-Flag_of_Austria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152400"/>
            <a:ext cx="381000" cy="257175"/>
          </a:xfrm>
          <a:prstGeom prst="rect">
            <a:avLst/>
          </a:prstGeom>
          <a:noFill/>
        </p:spPr>
      </p:pic>
      <p:pic>
        <p:nvPicPr>
          <p:cNvPr id="9" name="Picture 6" descr="C:\Documents and Settings\VW#!#$\My Documents\My Pictures\30px-Airplane_silhouette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152400"/>
            <a:ext cx="285750" cy="2857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Pista</a:t>
            </a:r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sq-AL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1066800"/>
            <a:ext cx="3429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Aeroporti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Gracit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ka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një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pistë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qendror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3000 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gjatë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dhe 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45 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gjerë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orientimin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jug-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,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Ka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një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ndryshim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lartësi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prej 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-10 m 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polit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jugorë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dhe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veriorë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sq-AL" sz="2000" b="1" dirty="0"/>
          </a:p>
        </p:txBody>
      </p:sp>
      <p:pic>
        <p:nvPicPr>
          <p:cNvPr id="1026" name="Picture 2" descr="C:\Documents and Settings\VW#!#$\My Documents\My Pictures\641px-Luftbild_Flughafen_Graz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0" y="1143000"/>
            <a:ext cx="6105525" cy="5715000"/>
          </a:xfrm>
          <a:prstGeom prst="rect">
            <a:avLst/>
          </a:prstGeom>
          <a:noFill/>
        </p:spPr>
      </p:pic>
      <p:pic>
        <p:nvPicPr>
          <p:cNvPr id="5" name="Picture 5" descr="C:\Documents and Settings\VW#!#$\My Documents\My Pictures\40px-Flag_of_Austria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228600"/>
            <a:ext cx="381000" cy="257175"/>
          </a:xfrm>
          <a:prstGeom prst="rect">
            <a:avLst/>
          </a:prstGeom>
          <a:noFill/>
        </p:spPr>
      </p:pic>
      <p:pic>
        <p:nvPicPr>
          <p:cNvPr id="7" name="Picture 6" descr="C:\Documents and Settings\VW#!#$\My Documents\My Pictures\30px-Airplane_silhouette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228600"/>
            <a:ext cx="285750" cy="28575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/>
          <a:srcRect l="75481" t="13846" r="3045" b="11538"/>
          <a:stretch>
            <a:fillRect/>
          </a:stretch>
        </p:blipFill>
        <p:spPr bwMode="auto">
          <a:xfrm>
            <a:off x="0" y="304800"/>
            <a:ext cx="3657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/>
          <a:srcRect l="75322" t="38051" r="2958" b="18934"/>
          <a:stretch>
            <a:fillRect/>
          </a:stretch>
        </p:blipFill>
        <p:spPr bwMode="auto">
          <a:xfrm>
            <a:off x="3581400" y="304800"/>
            <a:ext cx="377191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 rot="4492794">
            <a:off x="5113144" y="4102917"/>
            <a:ext cx="6399325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Karakteristikat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e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Aeroportit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të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Gracit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C:\Documents and Settings\VW#!#$\My Documents\My Pictures\40px-Flag_of_Austria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228600"/>
            <a:ext cx="381000" cy="257175"/>
          </a:xfrm>
          <a:prstGeom prst="rect">
            <a:avLst/>
          </a:prstGeom>
          <a:noFill/>
        </p:spPr>
      </p:pic>
      <p:pic>
        <p:nvPicPr>
          <p:cNvPr id="6" name="Picture 6" descr="C:\Documents and Settings\VW#!#$\My Documents\My Pictures\30px-Airplane_silhouette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228600"/>
            <a:ext cx="285750" cy="28575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75551" t="9927" r="3072" b="6985"/>
          <a:stretch>
            <a:fillRect/>
          </a:stretch>
        </p:blipFill>
        <p:spPr bwMode="auto">
          <a:xfrm>
            <a:off x="0" y="0"/>
            <a:ext cx="42188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75781" t="30699" r="3074" b="31767"/>
          <a:stretch>
            <a:fillRect/>
          </a:stretch>
        </p:blipFill>
        <p:spPr bwMode="auto">
          <a:xfrm>
            <a:off x="4191000" y="1066800"/>
            <a:ext cx="3733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rved Up Arrow 5"/>
          <p:cNvSpPr/>
          <p:nvPr/>
        </p:nvSpPr>
        <p:spPr>
          <a:xfrm>
            <a:off x="3657600" y="6324600"/>
            <a:ext cx="838200" cy="228600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q-A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5" descr="C:\Documents and Settings\VW#!#$\My Documents\My Pictures\40px-Flag_of_Austria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228600"/>
            <a:ext cx="381000" cy="257175"/>
          </a:xfrm>
          <a:prstGeom prst="rect">
            <a:avLst/>
          </a:prstGeom>
          <a:noFill/>
        </p:spPr>
      </p:pic>
      <p:pic>
        <p:nvPicPr>
          <p:cNvPr id="8" name="Picture 6" descr="C:\Documents and Settings\VW#!#$\My Documents\My Pictures\30px-Airplane_silhouette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228600"/>
            <a:ext cx="285750" cy="28575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8808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Aeroporti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Gracit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pasagjerët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pas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Vjenës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Schwechat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Salzburg-</a:t>
            </a:r>
            <a:r>
              <a:rPr lang="en-US" sz="2800" b="1" i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Maxglan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dhe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2009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Insbruk-Kranebitten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është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vetëm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aeroport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tretë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madhe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Austri.Vlen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përmendet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tonazhi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mallrave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hyrje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është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shumëfish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madhë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transport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ajror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Numri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nisjeve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trafikut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ajror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komercial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është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rritur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rreth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40%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periudhën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1996-2010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numri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udhëtarëve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janë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transportuar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Shifrat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bazë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menaxhimit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aeroportit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janë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paraqitur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tabelën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poshtme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janë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caktuar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agjentet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aeroportit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Shifrat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e </a:t>
            </a:r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trafikut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en-US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C:\Documents and Settings\VW#!#$\My Documents\My Pictures\40px-Flag_of_Austri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228600"/>
            <a:ext cx="381000" cy="257175"/>
          </a:xfrm>
          <a:prstGeom prst="rect">
            <a:avLst/>
          </a:prstGeom>
          <a:noFill/>
        </p:spPr>
      </p:pic>
      <p:pic>
        <p:nvPicPr>
          <p:cNvPr id="5" name="Picture 6" descr="C:\Documents and Settings\VW#!#$\My Documents\My Pictures\30px-Airplane_silhouett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228600"/>
            <a:ext cx="285750" cy="2857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818824">
            <a:off x="-1436092" y="62452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Komunikacioni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Ajror</a:t>
            </a:r>
            <a:endParaRPr lang="sq-A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152400"/>
            <a:ext cx="624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Shifrat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bazë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menaxhimit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aeroportit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 :</a:t>
            </a:r>
            <a:endParaRPr lang="sq-AL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rcRect l="15634" t="37500" r="45418" b="22426"/>
          <a:stretch>
            <a:fillRect/>
          </a:stretch>
        </p:blipFill>
        <p:spPr bwMode="auto">
          <a:xfrm>
            <a:off x="1143000" y="914400"/>
            <a:ext cx="7086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Documents and Settings\VW#!#$\My Documents\My Pictures\40px-Flag_of_Austria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152400"/>
            <a:ext cx="381000" cy="257175"/>
          </a:xfrm>
          <a:prstGeom prst="rect">
            <a:avLst/>
          </a:prstGeom>
          <a:noFill/>
        </p:spPr>
      </p:pic>
      <p:pic>
        <p:nvPicPr>
          <p:cNvPr id="5" name="Picture 6" descr="C:\Documents and Settings\VW#!#$\My Documents\My Pictures\30px-Airplane_silhouette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152400"/>
            <a:ext cx="285750" cy="2857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867338">
            <a:off x="-1363300" y="61230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Komunikacioni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Ajror</a:t>
            </a:r>
            <a:endParaRPr lang="sq-A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133D-B572-49FB-89B0-80E146244FD3}" type="datetime2">
              <a:rPr lang="sq-AL" smtClean="0"/>
              <a:t>e mërkurë, 2015-05-20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Linjat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dhe </a:t>
            </a:r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destinacionet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882" y="609600"/>
            <a:ext cx="8860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Në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tabelën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më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poshtme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janë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paraqitur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linjat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ajrore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dhe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destinacionet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sq-AL" sz="2800" b="1" dirty="0"/>
          </a:p>
        </p:txBody>
      </p:sp>
      <p:pic>
        <p:nvPicPr>
          <p:cNvPr id="5" name="Picture 4"/>
          <p:cNvPicPr/>
          <p:nvPr/>
        </p:nvPicPr>
        <p:blipFill>
          <a:blip r:embed="rId2">
            <a:lum bright="-40000" contrast="40000"/>
          </a:blip>
          <a:srcRect l="15634" t="22610" r="13517" b="12316"/>
          <a:stretch>
            <a:fillRect/>
          </a:stretch>
        </p:blipFill>
        <p:spPr bwMode="auto">
          <a:xfrm>
            <a:off x="0" y="1066800"/>
            <a:ext cx="91439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VW#!#$\My Documents\My Pictures\40px-Flag_of_Austria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152400"/>
            <a:ext cx="381000" cy="257175"/>
          </a:xfrm>
          <a:prstGeom prst="rect">
            <a:avLst/>
          </a:prstGeom>
          <a:noFill/>
        </p:spPr>
      </p:pic>
      <p:pic>
        <p:nvPicPr>
          <p:cNvPr id="7" name="Picture 6" descr="C:\Documents and Settings\VW#!#$\My Documents\My Pictures\30px-Airplane_silhouette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152400"/>
            <a:ext cx="285750" cy="2857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1.Historiku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Aeroportit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Gracit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2.Aeroporti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Gracit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3.Terminalet dhe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sherbimet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4.Fluturimi</a:t>
            </a:r>
          </a:p>
          <a:p>
            <a:pPr>
              <a:buNone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5.Vendëndodhja e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Aeroportit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6.Pista </a:t>
            </a:r>
          </a:p>
          <a:p>
            <a:pPr>
              <a:buNone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7.Karakteristikat e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Aeroportit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Gracit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8.Shifrat e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trafikut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9.Linjat dhe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destinacionet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10.Literatura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nga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interneti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q-A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Përmbajtja</a:t>
            </a:r>
            <a:endParaRPr lang="sq-AL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Documents and Settings\VW#!#$\My Documents\My Pictures\40px-Flag_of_Austri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0600" y="152400"/>
            <a:ext cx="381000" cy="257175"/>
          </a:xfrm>
          <a:prstGeom prst="rect">
            <a:avLst/>
          </a:prstGeom>
          <a:noFill/>
        </p:spPr>
      </p:pic>
      <p:pic>
        <p:nvPicPr>
          <p:cNvPr id="5" name="Picture 4" descr="C:\Documents and Settings\VW#!#$\My Documents\My Pictures\30px-Airplane_silhouett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152400"/>
            <a:ext cx="285750" cy="2857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981443">
            <a:off x="52496" y="6198500"/>
            <a:ext cx="1903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Komunikacioni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Ajror</a:t>
            </a:r>
            <a:endParaRPr lang="sq-A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990600"/>
            <a:ext cx="7924800" cy="5029200"/>
          </a:xfrm>
          <a:ln/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Ç‘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mësuam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për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Aeroportin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Gracit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◈ U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hapë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vitin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1993,në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fillim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sherbej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sherbimet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ushtarake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◈ Në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vitin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1925 u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hapë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rrjeti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parë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fluturimit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cili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ishte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relacionin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(Wien – Graz – Klagenfurt).</a:t>
            </a:r>
          </a:p>
          <a:p>
            <a:pPr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◈  Në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vitin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1984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ateroi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(u'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ulë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aeroplani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parë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(Boeing 747).</a:t>
            </a:r>
          </a:p>
          <a:p>
            <a:pPr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◈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Sipas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IATA ka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kodin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GRZ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ndersa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sipas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organizatës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ndërkombëtare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ICAO  ka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kodin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 LOWG  .</a:t>
            </a:r>
          </a:p>
          <a:p>
            <a:pPr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◈ Ka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një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pistë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prej 3000 m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gjatësi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dhe 45 m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gjërsi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◈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Ndodhet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jug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rrethë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9 km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largë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qytetit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q-AL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Përfundim</a:t>
            </a:r>
            <a:endParaRPr lang="en-US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C:\Documents and Settings\VW#!#$\My Documents\My Pictures\40px-Flag_of_Austri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152400"/>
            <a:ext cx="381000" cy="257175"/>
          </a:xfrm>
          <a:prstGeom prst="rect">
            <a:avLst/>
          </a:prstGeom>
          <a:noFill/>
        </p:spPr>
      </p:pic>
      <p:pic>
        <p:nvPicPr>
          <p:cNvPr id="5" name="Picture 6" descr="C:\Documents and Settings\VW#!#$\My Documents\My Pictures\30px-Airplane_silhouett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52400"/>
            <a:ext cx="285750" cy="2857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917090">
            <a:off x="-1443469" y="6153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Komunikacioni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Ajror</a:t>
            </a:r>
            <a:endParaRPr lang="sq-A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Literatura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nga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interneti</a:t>
            </a:r>
            <a:endParaRPr lang="sq-AL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C:\Documents and Settings\VW#!#$\My Documents\My Pictures\40px-Flag_of_Austri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228600"/>
            <a:ext cx="381000" cy="257175"/>
          </a:xfrm>
          <a:prstGeom prst="rect">
            <a:avLst/>
          </a:prstGeom>
          <a:noFill/>
        </p:spPr>
      </p:pic>
      <p:pic>
        <p:nvPicPr>
          <p:cNvPr id="9" name="Picture 6" descr="C:\Documents and Settings\VW#!#$\My Documents\My Pictures\30px-Airplane_silhouett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228600"/>
            <a:ext cx="285750" cy="28575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33400" y="1676400"/>
            <a:ext cx="791383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sq-AL" sz="2800" b="1" i="1" dirty="0" err="1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www.flughafen</a:t>
            </a:r>
            <a:r>
              <a:rPr lang="sq-AL" sz="2800" b="1" i="1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sq-AL" sz="2800" b="1" i="1" dirty="0" err="1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graz.at</a:t>
            </a:r>
            <a:endParaRPr lang="en-US" sz="2800" b="1" i="1" dirty="0" smtClean="0">
              <a:solidFill>
                <a:srgbClr val="FF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 startAt="2"/>
            </a:pPr>
            <a:r>
              <a:rPr lang="en-US" sz="2800" b="1" i="1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www.</a:t>
            </a:r>
            <a:r>
              <a:rPr lang="sq-AL" sz="2800" b="1" i="1" dirty="0" err="1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airport</a:t>
            </a:r>
            <a:r>
              <a:rPr lang="sq-AL" sz="2800" b="1" i="1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 in </a:t>
            </a:r>
            <a:r>
              <a:rPr lang="sq-AL" sz="2800" b="1" i="1" dirty="0" err="1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graz</a:t>
            </a:r>
            <a:r>
              <a:rPr lang="sq-AL" sz="2800" b="1" i="1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q-AL" sz="2800" b="1" i="1" dirty="0" err="1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austria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.com</a:t>
            </a:r>
          </a:p>
          <a:p>
            <a:pPr marL="342900" indent="-342900"/>
            <a:r>
              <a:rPr lang="en-US" sz="2800" b="1" i="1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3. www.</a:t>
            </a:r>
            <a:r>
              <a:rPr lang="sq-AL" sz="2800" b="1" i="1" dirty="0" err="1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en.wikipedia.org/wiki/Graz</a:t>
            </a:r>
            <a:r>
              <a:rPr lang="sq-AL" sz="2800" b="1" i="1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_</a:t>
            </a:r>
            <a:r>
              <a:rPr lang="sq-AL" sz="2800" b="1" i="1" dirty="0" err="1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Airport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.at</a:t>
            </a:r>
            <a:endParaRPr lang="sq-AL" sz="2800" b="1" i="1" dirty="0" smtClean="0">
              <a:solidFill>
                <a:srgbClr val="FF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dirty="0" smtClean="0"/>
          </a:p>
          <a:p>
            <a:pPr marL="342900" indent="-342900"/>
            <a:endParaRPr lang="sq-AL" dirty="0"/>
          </a:p>
        </p:txBody>
      </p:sp>
      <p:sp>
        <p:nvSpPr>
          <p:cNvPr id="13" name="Rectangle 12"/>
          <p:cNvSpPr/>
          <p:nvPr/>
        </p:nvSpPr>
        <p:spPr>
          <a:xfrm>
            <a:off x="3377678" y="5257800"/>
            <a:ext cx="576632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tyBlueprint" pitchFamily="2" charset="2"/>
              </a:rPr>
              <a:t>Ju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tyBlueprint" pitchFamily="2" charset="2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tyBlueprint" pitchFamily="2" charset="2"/>
              </a:rPr>
              <a:t>falemnderit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tyBlueprint" pitchFamily="2" charset="2"/>
              </a:rPr>
              <a:t>!</a:t>
            </a:r>
          </a:p>
        </p:txBody>
      </p:sp>
      <p:pic>
        <p:nvPicPr>
          <p:cNvPr id="2050" name="Picture 2" descr="C:\Documents and Settings\VW#!#$\My Documents\My Pictures\images (1).jpg"/>
          <p:cNvPicPr>
            <a:picLocks noChangeAspect="1" noChangeArrowheads="1"/>
          </p:cNvPicPr>
          <p:nvPr/>
        </p:nvPicPr>
        <p:blipFill>
          <a:blip r:embed="rId4"/>
          <a:srcRect t="24806" b="31783"/>
          <a:stretch>
            <a:fillRect/>
          </a:stretch>
        </p:blipFill>
        <p:spPr bwMode="auto">
          <a:xfrm>
            <a:off x="762000" y="3657600"/>
            <a:ext cx="3705225" cy="533400"/>
          </a:xfrm>
          <a:prstGeom prst="rect">
            <a:avLst/>
          </a:prstGeom>
          <a:noFill/>
        </p:spPr>
      </p:pic>
      <p:pic>
        <p:nvPicPr>
          <p:cNvPr id="18" name="Picture 5" descr="C:\Documents and Settings\VW#!#$\My Documents\My Pictures\40px-Flag_of_Austri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733800"/>
            <a:ext cx="381000" cy="257175"/>
          </a:xfrm>
          <a:prstGeom prst="rect">
            <a:avLst/>
          </a:prstGeom>
          <a:noFill/>
        </p:spPr>
      </p:pic>
      <p:pic>
        <p:nvPicPr>
          <p:cNvPr id="19" name="Picture 6" descr="C:\Documents and Settings\VW#!#$\My Documents\My Pictures\30px-Airplane_silhouett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733800"/>
            <a:ext cx="285750" cy="28575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 rot="729885">
            <a:off x="-1354832" y="61894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Komunikacioni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Ajror</a:t>
            </a:r>
            <a:endParaRPr lang="sq-A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>
              <a:latin typeface="Arial Narrow" pitchFamily="34" charset="0"/>
            </a:endParaRPr>
          </a:p>
          <a:p>
            <a:pPr>
              <a:buNone/>
            </a:pPr>
            <a:endParaRPr lang="en-US" sz="2800" dirty="0" smtClean="0"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Historiku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Aeroportit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të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Gracit</a:t>
            </a:r>
            <a:endParaRPr lang="en-US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Documents and Settings\VW#!#$\My Documents\My Pictures\Flieger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362200"/>
            <a:ext cx="6324600" cy="392561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28600" y="990600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Në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fillim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aeroporti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Gracit,ishte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një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fushë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barë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cilën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ishte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ndertuar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një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vilë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romake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ishte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një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qenderë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njësisë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sektorit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privat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.</a:t>
            </a:r>
          </a:p>
        </p:txBody>
      </p:sp>
      <p:pic>
        <p:nvPicPr>
          <p:cNvPr id="6" name="Picture 5" descr="C:\Documents and Settings\VW#!#$\My Documents\My Pictures\40px-Flag_of_Austria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152400"/>
            <a:ext cx="381000" cy="257175"/>
          </a:xfrm>
          <a:prstGeom prst="rect">
            <a:avLst/>
          </a:prstGeom>
          <a:noFill/>
        </p:spPr>
      </p:pic>
      <p:pic>
        <p:nvPicPr>
          <p:cNvPr id="7" name="Picture 6" descr="C:\Documents and Settings\VW#!#$\My Documents\My Pictures\30px-Airplane_silhouette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152400"/>
            <a:ext cx="285750" cy="28575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 rot="1055876">
            <a:off x="-421901" y="6103041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Komunikacioni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Ajror</a:t>
            </a:r>
            <a:endParaRPr lang="sq-A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61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1913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,austriaket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filluan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bëjnë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ndertimin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edhe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një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aeroportit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Austri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posaqerisht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jugë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Gracit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.</a:t>
            </a:r>
          </a:p>
          <a:p>
            <a:pPr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qershor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të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vitit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1914,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është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hapur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aeroport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ushtarak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,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vitin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1925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formua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edhe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pjesa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aeroportit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civil.</a:t>
            </a:r>
          </a:p>
          <a:p>
            <a:pPr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Republika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Austrisë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vitin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1925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bëri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hapjen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rrjetit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parë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fluturimit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cili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ishte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relacionin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                                     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(Graz –– Wien –– Klagenfurt).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rrit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edhe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lëvizja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fluturimit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dhe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aeroporti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integrua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rrjetin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 radio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austriak,morri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një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stacion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DF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dhe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filloj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ndertoj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edhe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një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terminal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aeroportit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" name="Picture 5" descr="C:\Documents and Settings\VW#!#$\My Documents\My Pictures\40px-Flag_of_Austri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0600" y="152400"/>
            <a:ext cx="381000" cy="257175"/>
          </a:xfrm>
          <a:prstGeom prst="rect">
            <a:avLst/>
          </a:prstGeom>
          <a:noFill/>
        </p:spPr>
      </p:pic>
      <p:pic>
        <p:nvPicPr>
          <p:cNvPr id="5" name="Picture 6" descr="C:\Documents and Settings\VW#!#$\My Documents\My Pictures\30px-Airplane_silhouett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152400"/>
            <a:ext cx="285750" cy="2857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1049776">
            <a:off x="-1304001" y="61587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Komunikacioni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Ajror</a:t>
            </a:r>
            <a:endParaRPr lang="sq-A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fillim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vitit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1962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ishte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numërimi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1000-të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pasagjerëve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dhe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gradualisht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aeroporti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Gracit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ishte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inkorporuar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AUA-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rrjet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dhe me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relacionin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(Graz –– Linz –– Frankfurt)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erdhi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një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integrim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rrjetin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ndërkombëtar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U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prapë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zgjerimie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pistës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3000 m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dhe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ndërtimin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një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ndërtesje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terminalit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Ku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vitin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1984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ateroi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(u</a:t>
            </a:r>
            <a:r>
              <a:rPr lang="en-US" sz="2800" dirty="0" smtClean="0">
                <a:latin typeface="Times New Roman"/>
                <a:cs typeface="Times New Roman"/>
              </a:rPr>
              <a:t>'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ulë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aeroplani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parë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(Boeing 747),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pistën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Gracit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cili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vinte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Frankfurti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sq-AL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Documents and Settings\VW#!#$\My Documents\My Pictures\images (1).jpg"/>
          <p:cNvPicPr/>
          <p:nvPr/>
        </p:nvPicPr>
        <p:blipFill>
          <a:blip r:embed="rId2">
            <a:grayscl/>
            <a:lum bright="10000"/>
          </a:blip>
          <a:srcRect/>
          <a:stretch>
            <a:fillRect/>
          </a:stretch>
        </p:blipFill>
        <p:spPr bwMode="auto">
          <a:xfrm>
            <a:off x="3276600" y="4343400"/>
            <a:ext cx="563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Documents and Settings\VW#!#$\My Documents\My Pictures\40px-Flag_of_Austria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152400"/>
            <a:ext cx="381000" cy="257175"/>
          </a:xfrm>
          <a:prstGeom prst="rect">
            <a:avLst/>
          </a:prstGeom>
          <a:noFill/>
        </p:spPr>
      </p:pic>
      <p:pic>
        <p:nvPicPr>
          <p:cNvPr id="5" name="Picture 6" descr="C:\Documents and Settings\VW#!#$\My Documents\My Pictures\30px-Airplane_silhouette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152400"/>
            <a:ext cx="285750" cy="2857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 rot="1091192">
            <a:off x="-1384931" y="61075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Komunikacioni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Ajror</a:t>
            </a:r>
            <a:endParaRPr lang="sq-A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3AE9-4219-4F42-B448-C2D4C614F593}" type="datetime2">
              <a:rPr lang="sq-AL" smtClean="0"/>
              <a:t>e mërkurë, 2015-05-20</a:t>
            </a:fld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Aeroporti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Gracit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914400"/>
            <a:ext cx="876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Aeroporti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Gracit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sipas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Organizatës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IATA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ka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kodin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GRZ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,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ndërsa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sipasë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organizatës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ndërkombëtare</a:t>
            </a:r>
            <a:r>
              <a:rPr lang="en-US" sz="28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ICAO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e ka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kodin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është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madhë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sipas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volumit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pasagjerëve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cili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i‘u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ofron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pasagjerve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komoditet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cilsi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lartë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aeroport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përmbushë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gjitha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kerkesat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çdo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pasagjerit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cili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duhet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një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aeroport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" name="Picture 9" descr="C:\Documents and Settings\VW#!#$\My Documents\My Pictures\flughafen-graz-schriftzug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505200"/>
            <a:ext cx="4876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VW#!#$\My Documents\My Pictures\40px-Flag_of_Austria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152400"/>
            <a:ext cx="381000" cy="257175"/>
          </a:xfrm>
          <a:prstGeom prst="rect">
            <a:avLst/>
          </a:prstGeom>
          <a:noFill/>
        </p:spPr>
      </p:pic>
      <p:pic>
        <p:nvPicPr>
          <p:cNvPr id="8" name="Picture 6" descr="C:\Documents and Settings\VW#!#$\My Documents\My Pictures\30px-Airplane_silhouette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152400"/>
            <a:ext cx="285750" cy="28575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 rot="1314090">
            <a:off x="-1416044" y="61633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Komunikacioni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Ajror</a:t>
            </a:r>
            <a:endParaRPr lang="sq-A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VW#!#$\My Documents\My Pictures\abov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7407"/>
          <a:stretch>
            <a:fillRect/>
          </a:stretch>
        </p:blipFill>
        <p:spPr bwMode="auto">
          <a:xfrm>
            <a:off x="5867400" y="1447800"/>
            <a:ext cx="2895600" cy="1905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Terminalet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dhe </a:t>
            </a:r>
            <a:r>
              <a:rPr lang="en-US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sherbimet</a:t>
            </a:r>
            <a:endParaRPr lang="sq-AL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1600200"/>
            <a:ext cx="4540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◈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Parkingje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24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orë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ditë</a:t>
            </a:r>
            <a:r>
              <a:rPr lang="en-US" sz="2400" dirty="0" smtClean="0"/>
              <a:t>,</a:t>
            </a:r>
          </a:p>
        </p:txBody>
      </p:sp>
      <p:pic>
        <p:nvPicPr>
          <p:cNvPr id="1029" name="Picture 5" descr="C:\Documents and Settings\VW#!#$\My Documents\My Picture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209800"/>
            <a:ext cx="2619375" cy="17430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295400" y="2362200"/>
            <a:ext cx="18790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◈ Hotel, </a:t>
            </a:r>
          </a:p>
          <a:p>
            <a:pPr>
              <a:buNone/>
            </a:pP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Restorante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Market,</a:t>
            </a:r>
          </a:p>
          <a:p>
            <a:pPr>
              <a:buNone/>
            </a:pP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Kafene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4876800"/>
            <a:ext cx="51619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◈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Parkun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argetimin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fëmijëve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brenda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dhe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jashtë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aeroportit</a:t>
            </a:r>
            <a:endParaRPr lang="en-US" sz="24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Documents and Settings\VW#!#$\My Documents\My Pictures\kids-zone-at-incheon-bl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810000"/>
            <a:ext cx="2149475" cy="2743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04800" y="838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Aeroporti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Gracit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ofron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këto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shërbime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për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pasagjerët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tij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</a:t>
            </a:r>
          </a:p>
        </p:txBody>
      </p:sp>
      <p:pic>
        <p:nvPicPr>
          <p:cNvPr id="13" name="Picture 5" descr="C:\Documents and Settings\VW#!#$\My Documents\My Pictures\40px-Flag_of_Austr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4400" y="152400"/>
            <a:ext cx="381000" cy="257175"/>
          </a:xfrm>
          <a:prstGeom prst="rect">
            <a:avLst/>
          </a:prstGeom>
          <a:noFill/>
        </p:spPr>
      </p:pic>
      <p:pic>
        <p:nvPicPr>
          <p:cNvPr id="14" name="Picture 6" descr="C:\Documents and Settings\VW#!#$\My Documents\My Pictures\30px-Airplane_silhouette.sv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9600" y="152400"/>
            <a:ext cx="285750" cy="28575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 rot="943839">
            <a:off x="-1336657" y="61516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Komunikacioni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Ajror</a:t>
            </a:r>
            <a:endParaRPr lang="sq-A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◈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Postë,Internet,WiFi,për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24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orë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gjithashtu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janë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disposicion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5 PC,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pasagjer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cilët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nuk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posetojnë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teknologji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menqur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50" name="Picture 2" descr="C:\Documents and Settings\VW#!#$\My Documents\My Pictures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57200"/>
            <a:ext cx="995361" cy="919161"/>
          </a:xfrm>
          <a:prstGeom prst="rect">
            <a:avLst/>
          </a:prstGeom>
          <a:noFill/>
        </p:spPr>
      </p:pic>
      <p:pic>
        <p:nvPicPr>
          <p:cNvPr id="2051" name="Picture 3" descr="C:\Documents and Settings\VW#!#$\My Documents\My Pictures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57200"/>
            <a:ext cx="1362075" cy="947737"/>
          </a:xfrm>
          <a:prstGeom prst="rect">
            <a:avLst/>
          </a:prstGeom>
          <a:noFill/>
        </p:spPr>
      </p:pic>
      <p:pic>
        <p:nvPicPr>
          <p:cNvPr id="2052" name="Picture 4" descr="C:\Documents and Settings\VW#!#$\My Documents\My Pictures\downloa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457200"/>
            <a:ext cx="1128712" cy="94773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0" y="2514600"/>
            <a:ext cx="3961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◈ Vend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posaqëm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VIP,</a:t>
            </a:r>
          </a:p>
        </p:txBody>
      </p:sp>
      <p:pic>
        <p:nvPicPr>
          <p:cNvPr id="2053" name="Picture 5" descr="C:\Documents and Settings\VW#!#$\My Documents\My Pictures\images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1676400"/>
            <a:ext cx="2428875" cy="188595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438400" y="5257800"/>
            <a:ext cx="2993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i="1" dirty="0" smtClean="0"/>
              <a:t>◈ </a:t>
            </a:r>
            <a:r>
              <a:rPr lang="en-US" sz="2400" b="1" i="1" dirty="0" err="1" smtClean="0"/>
              <a:t>Sigurim</a:t>
            </a:r>
            <a:r>
              <a:rPr lang="en-US" sz="2400" b="1" i="1" dirty="0" smtClean="0"/>
              <a:t> special, </a:t>
            </a:r>
          </a:p>
        </p:txBody>
      </p:sp>
      <p:pic>
        <p:nvPicPr>
          <p:cNvPr id="2054" name="Picture 6" descr="C:\Documents and Settings\VW#!#$\My Documents\My Pictures\image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3886200"/>
            <a:ext cx="2619375" cy="1743075"/>
          </a:xfrm>
          <a:prstGeom prst="rect">
            <a:avLst/>
          </a:prstGeom>
          <a:noFill/>
        </p:spPr>
      </p:pic>
      <p:pic>
        <p:nvPicPr>
          <p:cNvPr id="11" name="Picture 5" descr="C:\Documents and Settings\VW#!#$\My Documents\My Pictures\40px-Flag_of_Austria.sv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34400" y="152400"/>
            <a:ext cx="381000" cy="257175"/>
          </a:xfrm>
          <a:prstGeom prst="rect">
            <a:avLst/>
          </a:prstGeom>
          <a:noFill/>
        </p:spPr>
      </p:pic>
      <p:pic>
        <p:nvPicPr>
          <p:cNvPr id="12" name="Picture 6" descr="C:\Documents and Settings\VW#!#$\My Documents\My Pictures\30px-Airplane_silhouette.svg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29600" y="152400"/>
            <a:ext cx="285750" cy="28575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 rot="896753">
            <a:off x="-1365589" y="61412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Komunikacioni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Ajror</a:t>
            </a:r>
            <a:endParaRPr lang="sq-A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47800"/>
            <a:ext cx="4099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◈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Emergjenca,Zjarrëfikësit</a:t>
            </a:r>
            <a:r>
              <a:rPr lang="en-US" sz="2400" dirty="0" smtClean="0"/>
              <a:t>,</a:t>
            </a:r>
          </a:p>
        </p:txBody>
      </p:sp>
      <p:pic>
        <p:nvPicPr>
          <p:cNvPr id="3074" name="Picture 2" descr="C:\Documents and Settings\VW#!#$\My Documents\My Pictures\7e3864cf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609600"/>
            <a:ext cx="2667000" cy="2438400"/>
          </a:xfrm>
          <a:prstGeom prst="rect">
            <a:avLst/>
          </a:prstGeom>
          <a:noFill/>
        </p:spPr>
      </p:pic>
      <p:pic>
        <p:nvPicPr>
          <p:cNvPr id="3075" name="Picture 3" descr="C:\Documents and Settings\VW#!#$\My Documents\My Pictures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609600"/>
            <a:ext cx="1971675" cy="23241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4191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◈ Transport me Autobus,</a:t>
            </a:r>
          </a:p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Taxi,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Automjete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me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qira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etj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076" name="Picture 4" descr="C:\Documents and Settings\VW#!#$\My Documents\My Pictures\graz-airport.jpg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4114800" y="3352800"/>
            <a:ext cx="4165600" cy="2914650"/>
          </a:xfrm>
          <a:prstGeom prst="rect">
            <a:avLst/>
          </a:prstGeom>
          <a:noFill/>
        </p:spPr>
      </p:pic>
      <p:pic>
        <p:nvPicPr>
          <p:cNvPr id="8" name="Picture 5" descr="C:\Documents and Settings\VW#!#$\My Documents\My Pictures\40px-Flag_of_Austr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4400" y="152400"/>
            <a:ext cx="381000" cy="257175"/>
          </a:xfrm>
          <a:prstGeom prst="rect">
            <a:avLst/>
          </a:prstGeom>
          <a:noFill/>
        </p:spPr>
      </p:pic>
      <p:pic>
        <p:nvPicPr>
          <p:cNvPr id="9" name="Picture 6" descr="C:\Documents and Settings\VW#!#$\My Documents\My Pictures\30px-Airplane_silhouette.sv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9600" y="152400"/>
            <a:ext cx="285750" cy="28575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 rot="1050783">
            <a:off x="-1380312" y="61593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Komunikacioni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Ajror</a:t>
            </a:r>
            <a:endParaRPr lang="sq-A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3">
      <a:dk1>
        <a:sysClr val="windowText" lastClr="000000"/>
      </a:dk1>
      <a:lt1>
        <a:sysClr val="window" lastClr="FFFFFF"/>
      </a:lt1>
      <a:dk2>
        <a:srgbClr val="FF0000"/>
      </a:dk2>
      <a:lt2>
        <a:srgbClr val="FF0000"/>
      </a:lt2>
      <a:accent1>
        <a:srgbClr val="FF0000"/>
      </a:accent1>
      <a:accent2>
        <a:srgbClr val="FF0000"/>
      </a:accent2>
      <a:accent3>
        <a:srgbClr val="FF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830</Words>
  <Application>Microsoft Office PowerPoint</Application>
  <PresentationFormat>On-screen Show (4:3)</PresentationFormat>
  <Paragraphs>134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Slide 1</vt:lpstr>
      <vt:lpstr>Përmbajtja</vt:lpstr>
      <vt:lpstr>Historiku i Aeroportit të Gracit</vt:lpstr>
      <vt:lpstr>Slide 4</vt:lpstr>
      <vt:lpstr>Slide 5</vt:lpstr>
      <vt:lpstr> Aeroporti i Gracit</vt:lpstr>
      <vt:lpstr>Terminalet dhe sherbimet</vt:lpstr>
      <vt:lpstr>Slide 8</vt:lpstr>
      <vt:lpstr>Slide 9</vt:lpstr>
      <vt:lpstr>Slide 10</vt:lpstr>
      <vt:lpstr>Fluturimi</vt:lpstr>
      <vt:lpstr>Slide 12</vt:lpstr>
      <vt:lpstr>Vendëndodhja e Aeroportit</vt:lpstr>
      <vt:lpstr>Pista </vt:lpstr>
      <vt:lpstr>Slide 15</vt:lpstr>
      <vt:lpstr>Slide 16</vt:lpstr>
      <vt:lpstr>Shifrat e trafikut </vt:lpstr>
      <vt:lpstr>Slide 18</vt:lpstr>
      <vt:lpstr>Linjat dhe destinacionet </vt:lpstr>
      <vt:lpstr>Përfundim</vt:lpstr>
      <vt:lpstr>Literatura nga interneti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AFDq3rQ#@!$ </cp:lastModifiedBy>
  <cp:revision>105</cp:revision>
  <dcterms:created xsi:type="dcterms:W3CDTF">2006-08-16T00:00:00Z</dcterms:created>
  <dcterms:modified xsi:type="dcterms:W3CDTF">2015-05-20T19:46:11Z</dcterms:modified>
</cp:coreProperties>
</file>